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988840"/>
            <a:ext cx="6624736" cy="2232248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Меморина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чудес Кузбасса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78131"/>
              </p:ext>
            </p:extLst>
          </p:nvPr>
        </p:nvGraphicFramePr>
        <p:xfrm>
          <a:off x="539552" y="476672"/>
          <a:ext cx="7992888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584176"/>
                <a:gridCol w="1584176"/>
                <a:gridCol w="1440160"/>
                <a:gridCol w="1656184"/>
              </a:tblGrid>
              <a:tr h="208823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247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4421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фигур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1152128" cy="165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фигур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55970"/>
            <a:ext cx="11953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фигура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85" y="781208"/>
            <a:ext cx="1222376" cy="16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фигура 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139" y="781208"/>
            <a:ext cx="1201737" cy="166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фигура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1941"/>
            <a:ext cx="1262063" cy="168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фигура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86149"/>
            <a:ext cx="1152128" cy="1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фигура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59" y="2893662"/>
            <a:ext cx="1134623" cy="163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фигура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16" y="2899372"/>
            <a:ext cx="115252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фигура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19" y="2893662"/>
            <a:ext cx="1180822" cy="163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фигура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86149"/>
            <a:ext cx="12858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фигура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79" y="4905458"/>
            <a:ext cx="1176933" cy="168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фигрура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3" y="4905457"/>
            <a:ext cx="1195047" cy="164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фигура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07" y="4893698"/>
            <a:ext cx="11525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фигура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94" y="4940634"/>
            <a:ext cx="113982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чемодан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23" y="808092"/>
            <a:ext cx="1260713" cy="169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чемодан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19" y="781208"/>
            <a:ext cx="1260713" cy="169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чемодан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139" y="781605"/>
            <a:ext cx="12620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чемодан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77" y="724446"/>
            <a:ext cx="12620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чемодан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79" y="2843286"/>
            <a:ext cx="12620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чемодан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64" y="2917767"/>
            <a:ext cx="12620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чемодан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07" y="2922662"/>
            <a:ext cx="12620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чемодан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82" y="2903019"/>
            <a:ext cx="12620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чемодан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78" y="2933841"/>
            <a:ext cx="12620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чемодан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78" y="4940634"/>
            <a:ext cx="12620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чемодан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3" y="4843179"/>
            <a:ext cx="12620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чемодан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52" y="4847125"/>
            <a:ext cx="12620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чемодан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12" y="4904121"/>
            <a:ext cx="12620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чемодан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9" y="659558"/>
            <a:ext cx="1260713" cy="169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1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0"/>
                            </p:stCondLst>
                            <p:childTnLst>
                              <p:par>
                                <p:cTn id="3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00"/>
                            </p:stCondLst>
                            <p:childTnLst>
                              <p:par>
                                <p:cTn id="3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00"/>
                            </p:stCondLst>
                            <p:childTnLst>
                              <p:par>
                                <p:cTn id="3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1</Words>
  <Application>Microsoft Office PowerPoint</Application>
  <PresentationFormat>Экран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Меморина  7 чудес Кузбасса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Меморина  7 чудес Кузбасса</dc:title>
  <dc:creator>Дом</dc:creator>
  <cp:lastModifiedBy>Дом</cp:lastModifiedBy>
  <cp:revision>15</cp:revision>
  <dcterms:created xsi:type="dcterms:W3CDTF">2020-10-30T02:03:49Z</dcterms:created>
  <dcterms:modified xsi:type="dcterms:W3CDTF">2020-11-01T16:41:47Z</dcterms:modified>
</cp:coreProperties>
</file>